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6134-C7E7-4CFE-851E-757D8A058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43DCD-B7BF-4D1F-A66B-2BCCEFBA5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C32DB-4D7A-4EB6-80B1-A0FD2E4D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F99EC-7F23-4F63-8B6A-DBF645E6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F3C26-3FC8-467F-9841-9A1D7540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CDFF-F7FD-4ECD-A421-CCA45961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16C1D-36F7-4B7C-850E-8280DD3E9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34AD-1001-4AAB-AAF4-389EAC0A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B00CF-15F3-481B-A9B4-00BB6E82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A2F5B-C344-483B-85D7-1305E002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2A701-BD6D-4CED-AE72-246D06C28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5B9BE-489A-46FF-9486-959C5B7D8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02ECE-4404-4149-BAD9-BEDF1D9B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0D80E-57A3-4821-BE64-1B8E260F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BFF4D-0AB4-4852-A115-F9FCBD661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F2CD-F7B0-4DEB-9D31-4A0712EA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B1E6-3051-4759-8923-F08C5E229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73272-4544-4E29-B0B2-2B96E55F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8E488-340B-418D-A386-5FD73227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61D6E-23DA-4583-B298-A9FBF81B5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E88D-92EB-4669-BFE9-ECC22958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76EB9-E57B-400E-9C3E-8B8B9F105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867C7-0A15-4DD1-9A6F-14DB11A7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93B4-E3F5-4266-B436-5B57256A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95ECD-EF28-452B-ACB2-E8B315B3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2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0F11-D593-4C7E-A6C4-0AABCA45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A14D-21AE-47A6-A59E-E3C11DA50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12362-E6AA-4073-A1E8-30ECB540B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FE8AE-0BC1-4E10-B7D5-0575FD77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520F1-9CC6-49CE-AD6E-8C85AA2C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D48BB-CB1E-4DCC-9423-2E80C30D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4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7DE1-AAFB-4630-B7F0-002F7884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2676C-68F5-40CA-8764-1D765A301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77EEA-1C51-4A7D-A81B-7A9893CEA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AA42F-D2C1-45F9-BBD6-1B7964AE0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CBB88-056E-49B4-99E7-A318141AE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3A2CB3-DD40-4890-9229-0F0325E1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A1AB1-1195-4F2C-A701-552063FD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60BB8-19D6-4DCD-8C33-763FD99B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3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3014-AED0-40BF-B275-5202FA64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1C76B-A5D8-4D40-943C-FA914190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C7142-E0D1-4133-9CC3-A7E6A8B7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0F9EB-69F7-4835-99D8-F9E0C2D7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2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465F7D-39FA-4B34-9F30-EF9833C1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D82AF-4269-4656-9E39-DF6FBD61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05DD-D3AD-47E1-A5D0-47EA037E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382C-53F1-4EA8-81A7-4EC3228A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70B4-FB77-4F78-9386-CE54DCD5F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8C949-9A92-4205-8611-DEEDF2B48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605A2-7E87-4CC2-84A2-94E7EE48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0C947-A11F-408A-8CB6-3E6E4CDA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60470-87C7-4A00-A395-C947E3B4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E143-727F-47EB-A32E-0CC8897D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99EAA-56C1-49F8-BD6D-A7A0BF384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92145-4E0C-48D2-8294-80DF4434A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243E0-E922-4658-89FA-D9713ADE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E9E1B-E1C9-4BD3-AC79-C605FD7E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9FA48-258C-4472-BC14-73A88539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F80B9-C76A-404F-B728-29F6C6BE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CD41-3314-4AA9-A283-499345EE5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9F22C-8FB4-4C2D-85C0-60D546C35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B2945-00F0-4271-AEE5-EFD8F548D489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A263B-9D8F-430F-9B88-D7FBCC584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946CD-B2D0-4FA1-AD3A-A8EA65BF7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3216-CE56-4F29-B892-B870663D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6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D44CBA-02B7-48E3-9168-4321C7057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8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3259BA7-8C2C-4814-850C-09C0D9CD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6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E2BC442-8F50-47AD-B85A-66F05DDF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9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92ACC95-F2F2-40F1-8AA8-9F26F680D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41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CE7A0A6-EF95-4FBB-B931-BF8D1F32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47C2D13-C486-418D-A10E-C7A19D6B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954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5BF4964-6C52-4D90-BF43-2D3F4501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333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671006D3-09E8-4A63-BB93-9A6D40B2B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798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A2FFF42-FF55-4379-832B-1BAF42E6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1D22440D-A569-4DE8-9FD4-0933E361B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43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361F2D7A-AF57-4018-9552-45A61D33B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1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8DD2211-C107-48D1-BA8D-C44F841F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631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1343637D-997F-4DEE-87C5-BB1CEC170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7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02D0A583-EB37-43BA-AD92-99D9F1311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723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8D8AB0EE-BABA-494E-8466-2778FC3B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88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8A358E5-AB5F-4163-BD77-2B54CF205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68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21E0117B-06A1-40FC-911E-DCC29B764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81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786527E-518E-48DA-B5AD-2167A3D2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75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45148A02-F155-4DF9-BBE8-2303DCB30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82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31754E49-C47A-4DE7-A014-1E4B4EAC7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34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B7F1011-8992-4DD3-9985-19F2A630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53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99C57DC-889D-4E36-ADF0-ECF4B382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405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5C33F57-6981-4049-9FF4-1CF47395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10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38AA61F-0A08-4F39-B5C1-7F2D0680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16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3D6B8DA-5DB1-446A-8110-2DD3F18F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0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97185EF-6FCE-4D37-94F3-D95318DA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60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F9EEBC4-6FC4-4E65-A64F-C48AA369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80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1</cp:revision>
  <dcterms:created xsi:type="dcterms:W3CDTF">2021-03-11T09:03:56Z</dcterms:created>
  <dcterms:modified xsi:type="dcterms:W3CDTF">2021-03-11T09:10:35Z</dcterms:modified>
</cp:coreProperties>
</file>